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4E9A0-D571-F302-F80E-16C7646CC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48895-4742-E025-2172-878F2280C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6D0F2-909F-035E-5836-D90E16F89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3593-571D-48FA-BEA1-91E1091492A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09E61-5E5F-6F63-5F41-F73AADC2C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DEFE1-2E30-E8FA-7342-7D395C359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4FB0-6883-4DBF-ADCE-E9C8C6AF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EBF2-0F0A-8D49-EFB3-BB5B9A7A3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19EBC-7758-0503-2769-7AFDD8341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2FE12-B02E-7665-A035-329F7F346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3593-571D-48FA-BEA1-91E1091492A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A1BD-A1A5-6B6B-CE06-547CD54F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6A8C4-4153-7FDD-8634-199F246A9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4FB0-6883-4DBF-ADCE-E9C8C6AF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6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8233EE-483D-5D7A-0D18-3609ACDE5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B53CF-72BB-B1BA-1D1D-41C7055F0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2F40-9F8D-8EBB-CC8B-C2161827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3593-571D-48FA-BEA1-91E1091492A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D5379-3921-28C7-7A5E-7D5CBFE55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FA4AA-0D88-6595-80F9-435C51A9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4FB0-6883-4DBF-ADCE-E9C8C6AF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8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195E-8E5A-6E11-871B-29F51A0B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75B93-3C70-5399-CC60-D322E5E12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9BEE3-9AA7-69F4-1506-BEB87B915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3593-571D-48FA-BEA1-91E1091492A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DAA16-B958-F396-DD49-E47375C1B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2C156-15CA-3A74-707B-1A566A0D8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4FB0-6883-4DBF-ADCE-E9C8C6AF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EACB3-283D-3250-A226-E2FBC0D1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54E55-42C7-B259-8F60-9A89C2FDD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72953-1C3D-3994-361F-ABB3F232D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3593-571D-48FA-BEA1-91E1091492A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D8AC-BBC2-4E9E-0E2D-BC586BE3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5BD3A-08F7-085F-5C5C-7A4DFC937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4FB0-6883-4DBF-ADCE-E9C8C6AF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0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18475-BFA0-9E21-5C84-3359241C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41A98-3BFA-AF4B-E1E7-AEF663AD9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60E32-9FFF-2641-F671-711582022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3189E-B4A2-9F7C-D668-72BE9E7D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3593-571D-48FA-BEA1-91E1091492A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01A8C-B00A-0985-97E3-22ADDA28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FDCAC-81C1-3097-6093-A0FC6A95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4FB0-6883-4DBF-ADCE-E9C8C6AF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6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EA0E-934E-7DB8-F8CB-3B930330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3B803-2FED-0FEC-43D0-589BD8770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E99B1-B09C-AD57-E2FD-CE9E38DB1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056B5-25FE-6F18-2887-281C4D7D2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BDE357-6868-2B9B-4983-E4141F6FC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5C307B-D01A-8822-5D23-E039FB7F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3593-571D-48FA-BEA1-91E1091492A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9F9F50-B6DD-9EA3-A4CD-67787C5D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26C13A-6F77-9DAF-EF12-A91651BE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4FB0-6883-4DBF-ADCE-E9C8C6AF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1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5516-7A9A-EDD7-2326-F0EED5A9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4F46A-E807-FDF1-74B2-B40451EB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3593-571D-48FA-BEA1-91E1091492A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C48EF-29AE-C26B-F93A-CD211148D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611E3E-A3E4-C05B-BBEB-F5A59C3C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4FB0-6883-4DBF-ADCE-E9C8C6AF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4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EE7446-795D-24FB-087C-1B092F6D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3593-571D-48FA-BEA1-91E1091492A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94E1F-1BAA-F55B-7184-01C1F192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2FABE-9287-249D-3DA6-A4AD43F2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4FB0-6883-4DBF-ADCE-E9C8C6AF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6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05A43-86A7-AAD4-F109-FCFCE32F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882A1-B637-5C21-205F-9CF0A9AE4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4EA2C-D01F-DA6F-C30C-CB0F029E9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ABCF-52FF-A3C6-A213-6A4AAAFA2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3593-571D-48FA-BEA1-91E1091492A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DD624-63A1-F3BA-495D-2A43FE8E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49128-C6F3-4549-BFB0-3268D396E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4FB0-6883-4DBF-ADCE-E9C8C6AF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9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BBAFC-72F2-D9DC-5010-329076997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CF37AB-C23E-9531-4E78-FE10C32D5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8F564-B59F-B9BF-047A-158A3A74B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D27A4-E7FD-B171-0731-9D9BB8F5C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3593-571D-48FA-BEA1-91E1091492A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71517-4429-E61A-0A3D-6AADDCDBB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6865C-C01E-2A11-826D-40EBD46A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4FB0-6883-4DBF-ADCE-E9C8C6AF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7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03638-987E-AE8C-001B-221D2587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156CD-7EB1-801B-8CB7-F81122AFF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6CA2B-FE99-7525-08F0-3311F7F42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93593-571D-48FA-BEA1-91E1091492A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A506B-CF27-E069-636D-D39A6170F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FE22-A31C-57D8-9593-E37D4F0C6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04FB0-6883-4DBF-ADCE-E9C8C6AF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9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whiteboard, text&#10;&#10;Description automatically generated">
            <a:extLst>
              <a:ext uri="{FF2B5EF4-FFF2-40B4-BE49-F238E27FC236}">
                <a16:creationId xmlns:a16="http://schemas.microsoft.com/office/drawing/2014/main" id="{9DCCDCF8-8FE2-72A5-5BE6-4F68565A3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39" b="2862"/>
          <a:stretch/>
        </p:blipFill>
        <p:spPr>
          <a:xfrm rot="5400000">
            <a:off x="4033354" y="569879"/>
            <a:ext cx="5223164" cy="49962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F6C46D-93F6-3D28-8497-CE6753149709}"/>
              </a:ext>
            </a:extLst>
          </p:cNvPr>
          <p:cNvSpPr txBox="1"/>
          <p:nvPr/>
        </p:nvSpPr>
        <p:spPr>
          <a:xfrm>
            <a:off x="3945439" y="2023993"/>
            <a:ext cx="5620666" cy="365561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0" i="1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8800" i="1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ontra</a:t>
            </a:r>
            <a:r>
              <a:rPr lang="en-US" sz="1800" i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BD1098-A684-3EFE-D796-D22B86DB9948}"/>
              </a:ext>
            </a:extLst>
          </p:cNvPr>
          <p:cNvSpPr txBox="1"/>
          <p:nvPr/>
        </p:nvSpPr>
        <p:spPr>
          <a:xfrm>
            <a:off x="3596936" y="59075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Lontra</a:t>
            </a: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Malting </a:t>
            </a: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arley – the New World Otter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32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Courier New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Hayes, Patrick</dc:creator>
  <cp:lastModifiedBy>Hayes, Patrick</cp:lastModifiedBy>
  <cp:revision>3</cp:revision>
  <dcterms:created xsi:type="dcterms:W3CDTF">2022-10-20T15:49:21Z</dcterms:created>
  <dcterms:modified xsi:type="dcterms:W3CDTF">2022-10-20T17:05:10Z</dcterms:modified>
</cp:coreProperties>
</file>